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FD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7"/>
    <p:restoredTop sz="94694"/>
  </p:normalViewPr>
  <p:slideViewPr>
    <p:cSldViewPr snapToGrid="0">
      <p:cViewPr varScale="1">
        <p:scale>
          <a:sx n="81" d="100"/>
          <a:sy n="81" d="100"/>
        </p:scale>
        <p:origin x="3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451"/>
            <a:ext cx="5829300" cy="3449308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3778"/>
            <a:ext cx="5143500" cy="239204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63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1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87"/>
            <a:ext cx="1478756" cy="83962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87"/>
            <a:ext cx="4350544" cy="83962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353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27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0019"/>
            <a:ext cx="5915025" cy="4121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30289"/>
            <a:ext cx="5915025" cy="21672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60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436"/>
            <a:ext cx="2914650" cy="62862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7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90"/>
            <a:ext cx="5915025" cy="191500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736"/>
            <a:ext cx="2901255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9022"/>
            <a:ext cx="2901255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736"/>
            <a:ext cx="2915543" cy="119028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9022"/>
            <a:ext cx="2915543" cy="532303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85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75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39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511"/>
            <a:ext cx="3471863" cy="704080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85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506"/>
            <a:ext cx="2211884" cy="231177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511"/>
            <a:ext cx="3471863" cy="704080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2276"/>
            <a:ext cx="2211884" cy="550651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88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8C73AD-E370-C141-8255-B066C5292E52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FD6040-F269-4B4E-8215-5D43AB88A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0243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phic 214">
            <a:extLst>
              <a:ext uri="{FF2B5EF4-FFF2-40B4-BE49-F238E27FC236}">
                <a16:creationId xmlns:a16="http://schemas.microsoft.com/office/drawing/2014/main" id="{BB0959BA-ABD8-CF83-0B50-09C00D22BBC3}"/>
              </a:ext>
            </a:extLst>
          </p:cNvPr>
          <p:cNvSpPr/>
          <p:nvPr/>
        </p:nvSpPr>
        <p:spPr>
          <a:xfrm>
            <a:off x="0" y="-17869"/>
            <a:ext cx="6858000" cy="1452283"/>
          </a:xfrm>
          <a:custGeom>
            <a:avLst/>
            <a:gdLst/>
            <a:ahLst/>
            <a:cxnLst/>
            <a:rect l="l" t="t" r="r" b="b"/>
            <a:pathLst>
              <a:path w="7772400" h="1371600">
                <a:moveTo>
                  <a:pt x="7772400" y="0"/>
                </a:moveTo>
                <a:lnTo>
                  <a:pt x="0" y="0"/>
                </a:lnTo>
                <a:lnTo>
                  <a:pt x="0" y="1371600"/>
                </a:lnTo>
                <a:lnTo>
                  <a:pt x="7772400" y="1371600"/>
                </a:lnTo>
                <a:lnTo>
                  <a:pt x="7772400" y="0"/>
                </a:lnTo>
                <a:close/>
              </a:path>
            </a:pathLst>
          </a:custGeom>
          <a:solidFill>
            <a:srgbClr val="F4F8E9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0715C43-C92F-1906-000B-936B87B40BDF}"/>
              </a:ext>
            </a:extLst>
          </p:cNvPr>
          <p:cNvGrpSpPr>
            <a:grpSpLocks noChangeAspect="1"/>
          </p:cNvGrpSpPr>
          <p:nvPr/>
        </p:nvGrpSpPr>
        <p:grpSpPr>
          <a:xfrm>
            <a:off x="153355" y="260226"/>
            <a:ext cx="4190200" cy="258694"/>
            <a:chOff x="0" y="0"/>
            <a:chExt cx="6817510" cy="309581"/>
          </a:xfrm>
        </p:grpSpPr>
        <p:pic>
          <p:nvPicPr>
            <p:cNvPr id="5" name="Image 222" descr="アイコン が含まれている画像&#10;&#10;自動的に生成された説明">
              <a:extLst>
                <a:ext uri="{FF2B5EF4-FFF2-40B4-BE49-F238E27FC236}">
                  <a16:creationId xmlns:a16="http://schemas.microsoft.com/office/drawing/2014/main" id="{05496BDC-97C9-825C-62F0-CF8C6007D1A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97389" y="0"/>
              <a:ext cx="294005" cy="288290"/>
            </a:xfrm>
            <a:prstGeom prst="rect">
              <a:avLst/>
            </a:prstGeom>
          </p:spPr>
        </p:pic>
        <p:sp>
          <p:nvSpPr>
            <p:cNvPr id="6" name="Graphic 223">
              <a:extLst>
                <a:ext uri="{FF2B5EF4-FFF2-40B4-BE49-F238E27FC236}">
                  <a16:creationId xmlns:a16="http://schemas.microsoft.com/office/drawing/2014/main" id="{ABDCB516-4373-41BC-E575-191BD09CA677}"/>
                </a:ext>
              </a:extLst>
            </p:cNvPr>
            <p:cNvSpPr/>
            <p:nvPr/>
          </p:nvSpPr>
          <p:spPr>
            <a:xfrm>
              <a:off x="3590365" y="40341"/>
              <a:ext cx="287020" cy="239395"/>
            </a:xfrm>
            <a:custGeom>
              <a:avLst/>
              <a:gdLst/>
              <a:ahLst/>
              <a:cxnLst/>
              <a:rect l="l" t="t" r="r" b="b"/>
              <a:pathLst>
                <a:path w="287020" h="239395">
                  <a:moveTo>
                    <a:pt x="0" y="199821"/>
                  </a:moveTo>
                  <a:lnTo>
                    <a:pt x="286600" y="199821"/>
                  </a:lnTo>
                </a:path>
                <a:path w="287020" h="239395">
                  <a:moveTo>
                    <a:pt x="0" y="239039"/>
                  </a:moveTo>
                  <a:lnTo>
                    <a:pt x="286600" y="239039"/>
                  </a:lnTo>
                </a:path>
                <a:path w="287020" h="239395">
                  <a:moveTo>
                    <a:pt x="42570" y="199821"/>
                  </a:moveTo>
                  <a:lnTo>
                    <a:pt x="42570" y="239039"/>
                  </a:lnTo>
                </a:path>
                <a:path w="287020" h="239395">
                  <a:moveTo>
                    <a:pt x="82651" y="199821"/>
                  </a:moveTo>
                  <a:lnTo>
                    <a:pt x="82651" y="239039"/>
                  </a:lnTo>
                </a:path>
                <a:path w="287020" h="239395">
                  <a:moveTo>
                    <a:pt x="122732" y="199821"/>
                  </a:moveTo>
                  <a:lnTo>
                    <a:pt x="122732" y="239039"/>
                  </a:lnTo>
                </a:path>
                <a:path w="287020" h="239395">
                  <a:moveTo>
                    <a:pt x="167932" y="199821"/>
                  </a:moveTo>
                  <a:lnTo>
                    <a:pt x="167932" y="239039"/>
                  </a:lnTo>
                </a:path>
                <a:path w="287020" h="239395">
                  <a:moveTo>
                    <a:pt x="208013" y="199821"/>
                  </a:moveTo>
                  <a:lnTo>
                    <a:pt x="208013" y="239039"/>
                  </a:lnTo>
                </a:path>
                <a:path w="287020" h="239395">
                  <a:moveTo>
                    <a:pt x="248107" y="199821"/>
                  </a:moveTo>
                  <a:lnTo>
                    <a:pt x="248107" y="239039"/>
                  </a:lnTo>
                </a:path>
                <a:path w="287020" h="239395">
                  <a:moveTo>
                    <a:pt x="91871" y="26085"/>
                  </a:moveTo>
                  <a:lnTo>
                    <a:pt x="91871" y="21323"/>
                  </a:lnTo>
                  <a:lnTo>
                    <a:pt x="95732" y="17475"/>
                  </a:lnTo>
                  <a:lnTo>
                    <a:pt x="100495" y="17475"/>
                  </a:lnTo>
                  <a:lnTo>
                    <a:pt x="105244" y="17475"/>
                  </a:lnTo>
                  <a:lnTo>
                    <a:pt x="109105" y="21323"/>
                  </a:lnTo>
                  <a:lnTo>
                    <a:pt x="109105" y="26085"/>
                  </a:lnTo>
                  <a:lnTo>
                    <a:pt x="109105" y="30848"/>
                  </a:lnTo>
                  <a:lnTo>
                    <a:pt x="105244" y="34696"/>
                  </a:lnTo>
                  <a:lnTo>
                    <a:pt x="100495" y="34696"/>
                  </a:lnTo>
                  <a:lnTo>
                    <a:pt x="95732" y="34696"/>
                  </a:lnTo>
                  <a:lnTo>
                    <a:pt x="91871" y="30848"/>
                  </a:lnTo>
                  <a:lnTo>
                    <a:pt x="91871" y="26085"/>
                  </a:lnTo>
                  <a:close/>
                </a:path>
                <a:path w="287020" h="239395">
                  <a:moveTo>
                    <a:pt x="194462" y="160210"/>
                  </a:moveTo>
                  <a:lnTo>
                    <a:pt x="194462" y="155448"/>
                  </a:lnTo>
                  <a:lnTo>
                    <a:pt x="198323" y="151587"/>
                  </a:lnTo>
                  <a:lnTo>
                    <a:pt x="203085" y="151587"/>
                  </a:lnTo>
                  <a:lnTo>
                    <a:pt x="207848" y="151587"/>
                  </a:lnTo>
                  <a:lnTo>
                    <a:pt x="211709" y="155448"/>
                  </a:lnTo>
                  <a:lnTo>
                    <a:pt x="211709" y="160210"/>
                  </a:lnTo>
                  <a:lnTo>
                    <a:pt x="211709" y="164960"/>
                  </a:lnTo>
                  <a:lnTo>
                    <a:pt x="207848" y="168821"/>
                  </a:lnTo>
                  <a:lnTo>
                    <a:pt x="203085" y="168821"/>
                  </a:lnTo>
                  <a:lnTo>
                    <a:pt x="198323" y="168821"/>
                  </a:lnTo>
                  <a:lnTo>
                    <a:pt x="194462" y="164960"/>
                  </a:lnTo>
                  <a:lnTo>
                    <a:pt x="194462" y="160210"/>
                  </a:lnTo>
                  <a:close/>
                </a:path>
                <a:path w="287020" h="239395">
                  <a:moveTo>
                    <a:pt x="233845" y="34696"/>
                  </a:moveTo>
                  <a:lnTo>
                    <a:pt x="233845" y="29946"/>
                  </a:lnTo>
                  <a:lnTo>
                    <a:pt x="237705" y="26085"/>
                  </a:lnTo>
                  <a:lnTo>
                    <a:pt x="242468" y="26085"/>
                  </a:lnTo>
                  <a:lnTo>
                    <a:pt x="247230" y="26085"/>
                  </a:lnTo>
                  <a:lnTo>
                    <a:pt x="251091" y="29946"/>
                  </a:lnTo>
                  <a:lnTo>
                    <a:pt x="251091" y="34696"/>
                  </a:lnTo>
                  <a:lnTo>
                    <a:pt x="251091" y="39458"/>
                  </a:lnTo>
                  <a:lnTo>
                    <a:pt x="247230" y="43319"/>
                  </a:lnTo>
                  <a:lnTo>
                    <a:pt x="242468" y="43319"/>
                  </a:lnTo>
                  <a:lnTo>
                    <a:pt x="237705" y="43319"/>
                  </a:lnTo>
                  <a:lnTo>
                    <a:pt x="233845" y="39458"/>
                  </a:lnTo>
                  <a:lnTo>
                    <a:pt x="233845" y="34696"/>
                  </a:lnTo>
                  <a:close/>
                </a:path>
                <a:path w="287020" h="239395">
                  <a:moveTo>
                    <a:pt x="155194" y="49847"/>
                  </a:moveTo>
                  <a:lnTo>
                    <a:pt x="159004" y="36384"/>
                  </a:lnTo>
                  <a:lnTo>
                    <a:pt x="167386" y="19880"/>
                  </a:lnTo>
                  <a:lnTo>
                    <a:pt x="175768" y="5897"/>
                  </a:lnTo>
                  <a:lnTo>
                    <a:pt x="179578" y="0"/>
                  </a:lnTo>
                  <a:lnTo>
                    <a:pt x="193667" y="21252"/>
                  </a:lnTo>
                  <a:lnTo>
                    <a:pt x="200902" y="33529"/>
                  </a:lnTo>
                  <a:lnTo>
                    <a:pt x="203568" y="41503"/>
                  </a:lnTo>
                  <a:lnTo>
                    <a:pt x="203949" y="49847"/>
                  </a:lnTo>
                  <a:lnTo>
                    <a:pt x="202034" y="59332"/>
                  </a:lnTo>
                  <a:lnTo>
                    <a:pt x="196811" y="67075"/>
                  </a:lnTo>
                  <a:lnTo>
                    <a:pt x="189065" y="72293"/>
                  </a:lnTo>
                  <a:lnTo>
                    <a:pt x="179578" y="74206"/>
                  </a:lnTo>
                  <a:lnTo>
                    <a:pt x="170083" y="72293"/>
                  </a:lnTo>
                  <a:lnTo>
                    <a:pt x="162332" y="67075"/>
                  </a:lnTo>
                  <a:lnTo>
                    <a:pt x="157109" y="59332"/>
                  </a:lnTo>
                  <a:lnTo>
                    <a:pt x="155194" y="49847"/>
                  </a:lnTo>
                  <a:close/>
                </a:path>
                <a:path w="287020" h="239395">
                  <a:moveTo>
                    <a:pt x="127838" y="132257"/>
                  </a:moveTo>
                  <a:lnTo>
                    <a:pt x="130366" y="123319"/>
                  </a:lnTo>
                  <a:lnTo>
                    <a:pt x="135928" y="112361"/>
                  </a:lnTo>
                  <a:lnTo>
                    <a:pt x="141489" y="103077"/>
                  </a:lnTo>
                  <a:lnTo>
                    <a:pt x="144018" y="99161"/>
                  </a:lnTo>
                  <a:lnTo>
                    <a:pt x="153379" y="113273"/>
                  </a:lnTo>
                  <a:lnTo>
                    <a:pt x="158186" y="121424"/>
                  </a:lnTo>
                  <a:lnTo>
                    <a:pt x="159957" y="126718"/>
                  </a:lnTo>
                  <a:lnTo>
                    <a:pt x="160210" y="132257"/>
                  </a:lnTo>
                  <a:lnTo>
                    <a:pt x="160210" y="141185"/>
                  </a:lnTo>
                  <a:lnTo>
                    <a:pt x="152958" y="148424"/>
                  </a:lnTo>
                  <a:lnTo>
                    <a:pt x="144018" y="148424"/>
                  </a:lnTo>
                  <a:lnTo>
                    <a:pt x="135089" y="148424"/>
                  </a:lnTo>
                  <a:lnTo>
                    <a:pt x="127838" y="141185"/>
                  </a:lnTo>
                  <a:lnTo>
                    <a:pt x="127838" y="132257"/>
                  </a:lnTo>
                  <a:close/>
                </a:path>
                <a:path w="287020" h="239395">
                  <a:moveTo>
                    <a:pt x="226288" y="111188"/>
                  </a:moveTo>
                  <a:lnTo>
                    <a:pt x="228816" y="102250"/>
                  </a:lnTo>
                  <a:lnTo>
                    <a:pt x="234378" y="91292"/>
                  </a:lnTo>
                  <a:lnTo>
                    <a:pt x="239940" y="82008"/>
                  </a:lnTo>
                  <a:lnTo>
                    <a:pt x="242468" y="78092"/>
                  </a:lnTo>
                  <a:lnTo>
                    <a:pt x="251822" y="92203"/>
                  </a:lnTo>
                  <a:lnTo>
                    <a:pt x="256625" y="100355"/>
                  </a:lnTo>
                  <a:lnTo>
                    <a:pt x="258395" y="105649"/>
                  </a:lnTo>
                  <a:lnTo>
                    <a:pt x="258648" y="111188"/>
                  </a:lnTo>
                  <a:lnTo>
                    <a:pt x="258648" y="120116"/>
                  </a:lnTo>
                  <a:lnTo>
                    <a:pt x="251396" y="127355"/>
                  </a:lnTo>
                  <a:lnTo>
                    <a:pt x="242468" y="127355"/>
                  </a:lnTo>
                  <a:lnTo>
                    <a:pt x="233527" y="127355"/>
                  </a:lnTo>
                  <a:lnTo>
                    <a:pt x="226288" y="120116"/>
                  </a:lnTo>
                  <a:lnTo>
                    <a:pt x="226288" y="111188"/>
                  </a:lnTo>
                  <a:close/>
                </a:path>
              </a:pathLst>
            </a:custGeom>
            <a:ln w="9639">
              <a:solidFill>
                <a:srgbClr val="A7D7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7" name="Graphic 225">
              <a:extLst>
                <a:ext uri="{FF2B5EF4-FFF2-40B4-BE49-F238E27FC236}">
                  <a16:creationId xmlns:a16="http://schemas.microsoft.com/office/drawing/2014/main" id="{9F60480A-E3C0-4089-F097-74F4835A45F9}"/>
                </a:ext>
              </a:extLst>
            </p:cNvPr>
            <p:cNvSpPr/>
            <p:nvPr/>
          </p:nvSpPr>
          <p:spPr>
            <a:xfrm>
              <a:off x="4114800" y="13447"/>
              <a:ext cx="777875" cy="287655"/>
            </a:xfrm>
            <a:custGeom>
              <a:avLst/>
              <a:gdLst/>
              <a:ahLst/>
              <a:cxnLst/>
              <a:rect l="l" t="t" r="r" b="b"/>
              <a:pathLst>
                <a:path w="777875" h="287655">
                  <a:moveTo>
                    <a:pt x="185889" y="179908"/>
                  </a:moveTo>
                  <a:lnTo>
                    <a:pt x="175680" y="190806"/>
                  </a:lnTo>
                  <a:lnTo>
                    <a:pt x="163218" y="199143"/>
                  </a:lnTo>
                  <a:lnTo>
                    <a:pt x="148954" y="204473"/>
                  </a:lnTo>
                  <a:lnTo>
                    <a:pt x="133337" y="206349"/>
                  </a:lnTo>
                  <a:lnTo>
                    <a:pt x="117721" y="204475"/>
                  </a:lnTo>
                  <a:lnTo>
                    <a:pt x="103460" y="199150"/>
                  </a:lnTo>
                  <a:lnTo>
                    <a:pt x="90999" y="190817"/>
                  </a:lnTo>
                  <a:lnTo>
                    <a:pt x="80784" y="179920"/>
                  </a:lnTo>
                </a:path>
                <a:path w="777875" h="287655">
                  <a:moveTo>
                    <a:pt x="130822" y="287274"/>
                  </a:moveTo>
                  <a:lnTo>
                    <a:pt x="130822" y="147116"/>
                  </a:lnTo>
                </a:path>
                <a:path w="777875" h="287655">
                  <a:moveTo>
                    <a:pt x="130822" y="204851"/>
                  </a:moveTo>
                  <a:lnTo>
                    <a:pt x="143517" y="214209"/>
                  </a:lnTo>
                  <a:lnTo>
                    <a:pt x="154847" y="217952"/>
                  </a:lnTo>
                  <a:lnTo>
                    <a:pt x="171202" y="216639"/>
                  </a:lnTo>
                  <a:lnTo>
                    <a:pt x="228794" y="201168"/>
                  </a:lnTo>
                  <a:lnTo>
                    <a:pt x="258519" y="169170"/>
                  </a:lnTo>
                  <a:lnTo>
                    <a:pt x="261632" y="145618"/>
                  </a:lnTo>
                  <a:lnTo>
                    <a:pt x="256559" y="120342"/>
                  </a:lnTo>
                  <a:lnTo>
                    <a:pt x="242712" y="99663"/>
                  </a:lnTo>
                  <a:lnTo>
                    <a:pt x="222156" y="85632"/>
                  </a:lnTo>
                  <a:lnTo>
                    <a:pt x="196951" y="80302"/>
                  </a:lnTo>
                  <a:lnTo>
                    <a:pt x="198081" y="75488"/>
                  </a:lnTo>
                  <a:lnTo>
                    <a:pt x="198742" y="70497"/>
                  </a:lnTo>
                  <a:lnTo>
                    <a:pt x="198742" y="65354"/>
                  </a:lnTo>
                  <a:lnTo>
                    <a:pt x="193601" y="39910"/>
                  </a:lnTo>
                  <a:lnTo>
                    <a:pt x="179584" y="19137"/>
                  </a:lnTo>
                  <a:lnTo>
                    <a:pt x="158794" y="5134"/>
                  </a:lnTo>
                  <a:lnTo>
                    <a:pt x="133337" y="0"/>
                  </a:lnTo>
                  <a:lnTo>
                    <a:pt x="107872" y="5134"/>
                  </a:lnTo>
                  <a:lnTo>
                    <a:pt x="87079" y="19137"/>
                  </a:lnTo>
                  <a:lnTo>
                    <a:pt x="73060" y="39910"/>
                  </a:lnTo>
                  <a:lnTo>
                    <a:pt x="67919" y="65354"/>
                  </a:lnTo>
                  <a:lnTo>
                    <a:pt x="67919" y="70573"/>
                  </a:lnTo>
                  <a:lnTo>
                    <a:pt x="68605" y="75615"/>
                  </a:lnTo>
                  <a:lnTo>
                    <a:pt x="69761" y="80492"/>
                  </a:lnTo>
                  <a:lnTo>
                    <a:pt x="68313" y="80391"/>
                  </a:lnTo>
                  <a:lnTo>
                    <a:pt x="66878" y="80264"/>
                  </a:lnTo>
                  <a:lnTo>
                    <a:pt x="65417" y="80264"/>
                  </a:lnTo>
                  <a:lnTo>
                    <a:pt x="39953" y="85399"/>
                  </a:lnTo>
                  <a:lnTo>
                    <a:pt x="19159" y="99406"/>
                  </a:lnTo>
                  <a:lnTo>
                    <a:pt x="5140" y="120179"/>
                  </a:lnTo>
                  <a:lnTo>
                    <a:pt x="0" y="145618"/>
                  </a:lnTo>
                  <a:lnTo>
                    <a:pt x="3115" y="169170"/>
                  </a:lnTo>
                  <a:lnTo>
                    <a:pt x="13528" y="187483"/>
                  </a:lnTo>
                  <a:lnTo>
                    <a:pt x="32843" y="201168"/>
                  </a:lnTo>
                  <a:lnTo>
                    <a:pt x="62661" y="210832"/>
                  </a:lnTo>
                  <a:lnTo>
                    <a:pt x="93344" y="214323"/>
                  </a:lnTo>
                  <a:lnTo>
                    <a:pt x="114549" y="211775"/>
                  </a:lnTo>
                  <a:lnTo>
                    <a:pt x="126850" y="207260"/>
                  </a:lnTo>
                  <a:lnTo>
                    <a:pt x="130822" y="204851"/>
                  </a:lnTo>
                  <a:close/>
                </a:path>
                <a:path w="777875" h="287655">
                  <a:moveTo>
                    <a:pt x="490842" y="234657"/>
                  </a:moveTo>
                  <a:lnTo>
                    <a:pt x="777455" y="234657"/>
                  </a:lnTo>
                </a:path>
                <a:path w="777875" h="287655">
                  <a:moveTo>
                    <a:pt x="490842" y="273875"/>
                  </a:moveTo>
                  <a:lnTo>
                    <a:pt x="777455" y="273875"/>
                  </a:lnTo>
                </a:path>
              </a:pathLst>
            </a:custGeom>
            <a:ln w="9639">
              <a:solidFill>
                <a:srgbClr val="A7D7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8" name="Image 227" descr="アイコン&#10;&#10;自動的に生成された説明">
              <a:extLst>
                <a:ext uri="{FF2B5EF4-FFF2-40B4-BE49-F238E27FC236}">
                  <a16:creationId xmlns:a16="http://schemas.microsoft.com/office/drawing/2014/main" id="{5067B176-5DE6-C417-69CD-4FDCE77D2E22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53636" y="26894"/>
              <a:ext cx="266065" cy="250825"/>
            </a:xfrm>
            <a:prstGeom prst="rect">
              <a:avLst/>
            </a:prstGeom>
          </p:spPr>
        </p:pic>
        <p:pic>
          <p:nvPicPr>
            <p:cNvPr id="9" name="Image 228" descr="アイコン&#10;&#10;自動的に生成された説明">
              <a:extLst>
                <a:ext uri="{FF2B5EF4-FFF2-40B4-BE49-F238E27FC236}">
                  <a16:creationId xmlns:a16="http://schemas.microsoft.com/office/drawing/2014/main" id="{4F23AD92-FF17-1250-D23B-FC48108CA59D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94930" y="0"/>
              <a:ext cx="322580" cy="274320"/>
            </a:xfrm>
            <a:prstGeom prst="rect">
              <a:avLst/>
            </a:prstGeom>
          </p:spPr>
        </p:pic>
        <p:sp>
          <p:nvSpPr>
            <p:cNvPr id="10" name="Graphic 230">
              <a:extLst>
                <a:ext uri="{FF2B5EF4-FFF2-40B4-BE49-F238E27FC236}">
                  <a16:creationId xmlns:a16="http://schemas.microsoft.com/office/drawing/2014/main" id="{AA75FD82-8DF4-7F87-B9E1-5AD670EC3EA9}"/>
                </a:ext>
              </a:extLst>
            </p:cNvPr>
            <p:cNvSpPr/>
            <p:nvPr/>
          </p:nvSpPr>
          <p:spPr>
            <a:xfrm>
              <a:off x="5136777" y="40341"/>
              <a:ext cx="222250" cy="269240"/>
            </a:xfrm>
            <a:custGeom>
              <a:avLst/>
              <a:gdLst/>
              <a:ahLst/>
              <a:cxnLst/>
              <a:rect l="l" t="t" r="r" b="b"/>
              <a:pathLst>
                <a:path w="222250" h="269240">
                  <a:moveTo>
                    <a:pt x="220866" y="249580"/>
                  </a:moveTo>
                  <a:lnTo>
                    <a:pt x="163272" y="126746"/>
                  </a:lnTo>
                  <a:lnTo>
                    <a:pt x="163272" y="0"/>
                  </a:lnTo>
                  <a:lnTo>
                    <a:pt x="58840" y="0"/>
                  </a:lnTo>
                  <a:lnTo>
                    <a:pt x="58840" y="126746"/>
                  </a:lnTo>
                  <a:lnTo>
                    <a:pt x="1258" y="249580"/>
                  </a:lnTo>
                  <a:lnTo>
                    <a:pt x="0" y="256389"/>
                  </a:lnTo>
                  <a:lnTo>
                    <a:pt x="2087" y="262604"/>
                  </a:lnTo>
                  <a:lnTo>
                    <a:pt x="6827" y="267132"/>
                  </a:lnTo>
                  <a:lnTo>
                    <a:pt x="13526" y="268884"/>
                  </a:lnTo>
                  <a:lnTo>
                    <a:pt x="208598" y="268884"/>
                  </a:lnTo>
                  <a:lnTo>
                    <a:pt x="215292" y="267132"/>
                  </a:lnTo>
                  <a:lnTo>
                    <a:pt x="220033" y="262604"/>
                  </a:lnTo>
                  <a:lnTo>
                    <a:pt x="222123" y="256389"/>
                  </a:lnTo>
                  <a:lnTo>
                    <a:pt x="220866" y="249580"/>
                  </a:lnTo>
                  <a:close/>
                </a:path>
                <a:path w="222250" h="269240">
                  <a:moveTo>
                    <a:pt x="39853" y="167246"/>
                  </a:moveTo>
                  <a:lnTo>
                    <a:pt x="182271" y="167246"/>
                  </a:lnTo>
                </a:path>
                <a:path w="222250" h="269240">
                  <a:moveTo>
                    <a:pt x="142088" y="235648"/>
                  </a:moveTo>
                  <a:lnTo>
                    <a:pt x="142088" y="228434"/>
                  </a:lnTo>
                  <a:lnTo>
                    <a:pt x="147930" y="222592"/>
                  </a:lnTo>
                  <a:lnTo>
                    <a:pt x="155131" y="222592"/>
                  </a:lnTo>
                  <a:lnTo>
                    <a:pt x="162345" y="222592"/>
                  </a:lnTo>
                  <a:lnTo>
                    <a:pt x="168187" y="228434"/>
                  </a:lnTo>
                  <a:lnTo>
                    <a:pt x="168187" y="235648"/>
                  </a:lnTo>
                  <a:lnTo>
                    <a:pt x="168187" y="242862"/>
                  </a:lnTo>
                  <a:lnTo>
                    <a:pt x="162345" y="248704"/>
                  </a:lnTo>
                  <a:lnTo>
                    <a:pt x="155131" y="248704"/>
                  </a:lnTo>
                  <a:lnTo>
                    <a:pt x="147930" y="248704"/>
                  </a:lnTo>
                  <a:lnTo>
                    <a:pt x="142088" y="242862"/>
                  </a:lnTo>
                  <a:lnTo>
                    <a:pt x="142088" y="235648"/>
                  </a:lnTo>
                  <a:close/>
                </a:path>
                <a:path w="222250" h="269240">
                  <a:moveTo>
                    <a:pt x="54103" y="209524"/>
                  </a:moveTo>
                  <a:lnTo>
                    <a:pt x="54103" y="202323"/>
                  </a:lnTo>
                  <a:lnTo>
                    <a:pt x="59945" y="196469"/>
                  </a:lnTo>
                  <a:lnTo>
                    <a:pt x="67158" y="196469"/>
                  </a:lnTo>
                  <a:lnTo>
                    <a:pt x="74372" y="196469"/>
                  </a:lnTo>
                  <a:lnTo>
                    <a:pt x="80214" y="202323"/>
                  </a:lnTo>
                  <a:lnTo>
                    <a:pt x="80214" y="209524"/>
                  </a:lnTo>
                  <a:lnTo>
                    <a:pt x="80214" y="216738"/>
                  </a:lnTo>
                  <a:lnTo>
                    <a:pt x="74372" y="222592"/>
                  </a:lnTo>
                  <a:lnTo>
                    <a:pt x="67158" y="222592"/>
                  </a:lnTo>
                  <a:lnTo>
                    <a:pt x="59945" y="222592"/>
                  </a:lnTo>
                  <a:lnTo>
                    <a:pt x="54103" y="216738"/>
                  </a:lnTo>
                  <a:lnTo>
                    <a:pt x="54103" y="209524"/>
                  </a:lnTo>
                  <a:close/>
                </a:path>
                <a:path w="222250" h="269240">
                  <a:moveTo>
                    <a:pt x="107671" y="207454"/>
                  </a:moveTo>
                  <a:lnTo>
                    <a:pt x="107671" y="203276"/>
                  </a:lnTo>
                  <a:lnTo>
                    <a:pt x="111049" y="199885"/>
                  </a:lnTo>
                  <a:lnTo>
                    <a:pt x="115228" y="199885"/>
                  </a:lnTo>
                  <a:lnTo>
                    <a:pt x="119406" y="199885"/>
                  </a:lnTo>
                  <a:lnTo>
                    <a:pt x="122797" y="203276"/>
                  </a:lnTo>
                  <a:lnTo>
                    <a:pt x="122797" y="207454"/>
                  </a:lnTo>
                  <a:lnTo>
                    <a:pt x="122797" y="211632"/>
                  </a:lnTo>
                  <a:lnTo>
                    <a:pt x="119406" y="215023"/>
                  </a:lnTo>
                  <a:lnTo>
                    <a:pt x="115228" y="215023"/>
                  </a:lnTo>
                  <a:lnTo>
                    <a:pt x="111049" y="215023"/>
                  </a:lnTo>
                  <a:lnTo>
                    <a:pt x="107671" y="211632"/>
                  </a:lnTo>
                  <a:lnTo>
                    <a:pt x="107671" y="207454"/>
                  </a:lnTo>
                  <a:close/>
                </a:path>
              </a:pathLst>
            </a:custGeom>
            <a:ln w="9639">
              <a:solidFill>
                <a:srgbClr val="A7D7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11" name="Image 231" descr="アイコン が含まれている画像&#10;&#10;自動的に生成された説明">
              <a:extLst>
                <a:ext uri="{FF2B5EF4-FFF2-40B4-BE49-F238E27FC236}">
                  <a16:creationId xmlns:a16="http://schemas.microsoft.com/office/drawing/2014/main" id="{331C9CC5-35F2-65AB-A5B5-B6E5AF0FB2CC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07024" y="0"/>
              <a:ext cx="294005" cy="288290"/>
            </a:xfrm>
            <a:prstGeom prst="rect">
              <a:avLst/>
            </a:prstGeom>
          </p:spPr>
        </p:pic>
        <p:sp>
          <p:nvSpPr>
            <p:cNvPr id="12" name="Graphic 232">
              <a:extLst>
                <a:ext uri="{FF2B5EF4-FFF2-40B4-BE49-F238E27FC236}">
                  <a16:creationId xmlns:a16="http://schemas.microsoft.com/office/drawing/2014/main" id="{8810A738-6BB5-15AB-B692-DF957D79B4C7}"/>
                </a:ext>
              </a:extLst>
            </p:cNvPr>
            <p:cNvSpPr/>
            <p:nvPr/>
          </p:nvSpPr>
          <p:spPr>
            <a:xfrm>
              <a:off x="0" y="40341"/>
              <a:ext cx="287020" cy="239395"/>
            </a:xfrm>
            <a:custGeom>
              <a:avLst/>
              <a:gdLst/>
              <a:ahLst/>
              <a:cxnLst/>
              <a:rect l="l" t="t" r="r" b="b"/>
              <a:pathLst>
                <a:path w="287020" h="239395">
                  <a:moveTo>
                    <a:pt x="0" y="199821"/>
                  </a:moveTo>
                  <a:lnTo>
                    <a:pt x="286600" y="199821"/>
                  </a:lnTo>
                </a:path>
                <a:path w="287020" h="239395">
                  <a:moveTo>
                    <a:pt x="0" y="239039"/>
                  </a:moveTo>
                  <a:lnTo>
                    <a:pt x="286600" y="239039"/>
                  </a:lnTo>
                </a:path>
                <a:path w="287020" h="239395">
                  <a:moveTo>
                    <a:pt x="42557" y="199821"/>
                  </a:moveTo>
                  <a:lnTo>
                    <a:pt x="42557" y="239039"/>
                  </a:lnTo>
                </a:path>
                <a:path w="287020" h="239395">
                  <a:moveTo>
                    <a:pt x="82651" y="199821"/>
                  </a:moveTo>
                  <a:lnTo>
                    <a:pt x="82651" y="239039"/>
                  </a:lnTo>
                </a:path>
                <a:path w="287020" h="239395">
                  <a:moveTo>
                    <a:pt x="122732" y="199821"/>
                  </a:moveTo>
                  <a:lnTo>
                    <a:pt x="122732" y="239039"/>
                  </a:lnTo>
                </a:path>
                <a:path w="287020" h="239395">
                  <a:moveTo>
                    <a:pt x="167932" y="199821"/>
                  </a:moveTo>
                  <a:lnTo>
                    <a:pt x="167932" y="239039"/>
                  </a:lnTo>
                </a:path>
                <a:path w="287020" h="239395">
                  <a:moveTo>
                    <a:pt x="208013" y="199821"/>
                  </a:moveTo>
                  <a:lnTo>
                    <a:pt x="208013" y="239039"/>
                  </a:lnTo>
                </a:path>
                <a:path w="287020" h="239395">
                  <a:moveTo>
                    <a:pt x="248107" y="199821"/>
                  </a:moveTo>
                  <a:lnTo>
                    <a:pt x="248107" y="239039"/>
                  </a:lnTo>
                </a:path>
                <a:path w="287020" h="239395">
                  <a:moveTo>
                    <a:pt x="91871" y="26085"/>
                  </a:moveTo>
                  <a:lnTo>
                    <a:pt x="91871" y="21323"/>
                  </a:lnTo>
                  <a:lnTo>
                    <a:pt x="95732" y="17475"/>
                  </a:lnTo>
                  <a:lnTo>
                    <a:pt x="100495" y="17475"/>
                  </a:lnTo>
                  <a:lnTo>
                    <a:pt x="105244" y="17475"/>
                  </a:lnTo>
                  <a:lnTo>
                    <a:pt x="109105" y="21323"/>
                  </a:lnTo>
                  <a:lnTo>
                    <a:pt x="109105" y="26085"/>
                  </a:lnTo>
                  <a:lnTo>
                    <a:pt x="109105" y="30848"/>
                  </a:lnTo>
                  <a:lnTo>
                    <a:pt x="105244" y="34696"/>
                  </a:lnTo>
                  <a:lnTo>
                    <a:pt x="100495" y="34696"/>
                  </a:lnTo>
                  <a:lnTo>
                    <a:pt x="95732" y="34696"/>
                  </a:lnTo>
                  <a:lnTo>
                    <a:pt x="91871" y="30848"/>
                  </a:lnTo>
                  <a:lnTo>
                    <a:pt x="91871" y="26085"/>
                  </a:lnTo>
                  <a:close/>
                </a:path>
                <a:path w="287020" h="239395">
                  <a:moveTo>
                    <a:pt x="194462" y="160210"/>
                  </a:moveTo>
                  <a:lnTo>
                    <a:pt x="194462" y="155448"/>
                  </a:lnTo>
                  <a:lnTo>
                    <a:pt x="198323" y="151587"/>
                  </a:lnTo>
                  <a:lnTo>
                    <a:pt x="203085" y="151587"/>
                  </a:lnTo>
                  <a:lnTo>
                    <a:pt x="207848" y="151587"/>
                  </a:lnTo>
                  <a:lnTo>
                    <a:pt x="211709" y="155448"/>
                  </a:lnTo>
                  <a:lnTo>
                    <a:pt x="211709" y="160210"/>
                  </a:lnTo>
                  <a:lnTo>
                    <a:pt x="211709" y="164960"/>
                  </a:lnTo>
                  <a:lnTo>
                    <a:pt x="207848" y="168821"/>
                  </a:lnTo>
                  <a:lnTo>
                    <a:pt x="203085" y="168821"/>
                  </a:lnTo>
                  <a:lnTo>
                    <a:pt x="198323" y="168821"/>
                  </a:lnTo>
                  <a:lnTo>
                    <a:pt x="194462" y="164960"/>
                  </a:lnTo>
                  <a:lnTo>
                    <a:pt x="194462" y="160210"/>
                  </a:lnTo>
                  <a:close/>
                </a:path>
                <a:path w="287020" h="239395">
                  <a:moveTo>
                    <a:pt x="233845" y="34696"/>
                  </a:moveTo>
                  <a:lnTo>
                    <a:pt x="233845" y="29946"/>
                  </a:lnTo>
                  <a:lnTo>
                    <a:pt x="237705" y="26085"/>
                  </a:lnTo>
                  <a:lnTo>
                    <a:pt x="242468" y="26085"/>
                  </a:lnTo>
                  <a:lnTo>
                    <a:pt x="247230" y="26085"/>
                  </a:lnTo>
                  <a:lnTo>
                    <a:pt x="251091" y="29946"/>
                  </a:lnTo>
                  <a:lnTo>
                    <a:pt x="251091" y="34696"/>
                  </a:lnTo>
                  <a:lnTo>
                    <a:pt x="251091" y="39458"/>
                  </a:lnTo>
                  <a:lnTo>
                    <a:pt x="247230" y="43319"/>
                  </a:lnTo>
                  <a:lnTo>
                    <a:pt x="242468" y="43319"/>
                  </a:lnTo>
                  <a:lnTo>
                    <a:pt x="237705" y="43319"/>
                  </a:lnTo>
                  <a:lnTo>
                    <a:pt x="233845" y="39458"/>
                  </a:lnTo>
                  <a:lnTo>
                    <a:pt x="233845" y="34696"/>
                  </a:lnTo>
                  <a:close/>
                </a:path>
                <a:path w="287020" h="239395">
                  <a:moveTo>
                    <a:pt x="155194" y="49847"/>
                  </a:moveTo>
                  <a:lnTo>
                    <a:pt x="159004" y="36384"/>
                  </a:lnTo>
                  <a:lnTo>
                    <a:pt x="167386" y="19880"/>
                  </a:lnTo>
                  <a:lnTo>
                    <a:pt x="175768" y="5897"/>
                  </a:lnTo>
                  <a:lnTo>
                    <a:pt x="179578" y="0"/>
                  </a:lnTo>
                  <a:lnTo>
                    <a:pt x="193667" y="21252"/>
                  </a:lnTo>
                  <a:lnTo>
                    <a:pt x="200902" y="33529"/>
                  </a:lnTo>
                  <a:lnTo>
                    <a:pt x="203568" y="41503"/>
                  </a:lnTo>
                  <a:lnTo>
                    <a:pt x="203949" y="49847"/>
                  </a:lnTo>
                  <a:lnTo>
                    <a:pt x="202034" y="59332"/>
                  </a:lnTo>
                  <a:lnTo>
                    <a:pt x="196811" y="67075"/>
                  </a:lnTo>
                  <a:lnTo>
                    <a:pt x="189065" y="72293"/>
                  </a:lnTo>
                  <a:lnTo>
                    <a:pt x="179578" y="74206"/>
                  </a:lnTo>
                  <a:lnTo>
                    <a:pt x="170083" y="72293"/>
                  </a:lnTo>
                  <a:lnTo>
                    <a:pt x="162332" y="67075"/>
                  </a:lnTo>
                  <a:lnTo>
                    <a:pt x="157109" y="59332"/>
                  </a:lnTo>
                  <a:lnTo>
                    <a:pt x="155194" y="49847"/>
                  </a:lnTo>
                  <a:close/>
                </a:path>
                <a:path w="287020" h="239395">
                  <a:moveTo>
                    <a:pt x="127838" y="132257"/>
                  </a:moveTo>
                  <a:lnTo>
                    <a:pt x="130366" y="123319"/>
                  </a:lnTo>
                  <a:lnTo>
                    <a:pt x="135928" y="112361"/>
                  </a:lnTo>
                  <a:lnTo>
                    <a:pt x="141489" y="103077"/>
                  </a:lnTo>
                  <a:lnTo>
                    <a:pt x="144018" y="99161"/>
                  </a:lnTo>
                  <a:lnTo>
                    <a:pt x="153379" y="113273"/>
                  </a:lnTo>
                  <a:lnTo>
                    <a:pt x="158186" y="121424"/>
                  </a:lnTo>
                  <a:lnTo>
                    <a:pt x="159957" y="126718"/>
                  </a:lnTo>
                  <a:lnTo>
                    <a:pt x="160210" y="132257"/>
                  </a:lnTo>
                  <a:lnTo>
                    <a:pt x="160210" y="141185"/>
                  </a:lnTo>
                  <a:lnTo>
                    <a:pt x="152958" y="148424"/>
                  </a:lnTo>
                  <a:lnTo>
                    <a:pt x="144018" y="148424"/>
                  </a:lnTo>
                  <a:lnTo>
                    <a:pt x="135089" y="148424"/>
                  </a:lnTo>
                  <a:lnTo>
                    <a:pt x="127838" y="141185"/>
                  </a:lnTo>
                  <a:lnTo>
                    <a:pt x="127838" y="132257"/>
                  </a:lnTo>
                  <a:close/>
                </a:path>
                <a:path w="287020" h="239395">
                  <a:moveTo>
                    <a:pt x="226288" y="111188"/>
                  </a:moveTo>
                  <a:lnTo>
                    <a:pt x="228816" y="102250"/>
                  </a:lnTo>
                  <a:lnTo>
                    <a:pt x="234378" y="91292"/>
                  </a:lnTo>
                  <a:lnTo>
                    <a:pt x="239940" y="82008"/>
                  </a:lnTo>
                  <a:lnTo>
                    <a:pt x="242468" y="78092"/>
                  </a:lnTo>
                  <a:lnTo>
                    <a:pt x="251822" y="92203"/>
                  </a:lnTo>
                  <a:lnTo>
                    <a:pt x="256625" y="100355"/>
                  </a:lnTo>
                  <a:lnTo>
                    <a:pt x="258395" y="105649"/>
                  </a:lnTo>
                  <a:lnTo>
                    <a:pt x="258648" y="111188"/>
                  </a:lnTo>
                  <a:lnTo>
                    <a:pt x="258648" y="120116"/>
                  </a:lnTo>
                  <a:lnTo>
                    <a:pt x="251396" y="127355"/>
                  </a:lnTo>
                  <a:lnTo>
                    <a:pt x="242468" y="127355"/>
                  </a:lnTo>
                  <a:lnTo>
                    <a:pt x="233527" y="127355"/>
                  </a:lnTo>
                  <a:lnTo>
                    <a:pt x="226288" y="120116"/>
                  </a:lnTo>
                  <a:lnTo>
                    <a:pt x="226288" y="111188"/>
                  </a:lnTo>
                  <a:close/>
                </a:path>
              </a:pathLst>
            </a:custGeom>
            <a:ln w="9639">
              <a:solidFill>
                <a:srgbClr val="A7D7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sp>
          <p:nvSpPr>
            <p:cNvPr id="13" name="Graphic 234">
              <a:extLst>
                <a:ext uri="{FF2B5EF4-FFF2-40B4-BE49-F238E27FC236}">
                  <a16:creationId xmlns:a16="http://schemas.microsoft.com/office/drawing/2014/main" id="{BA33AAA4-D5C0-E136-CEAE-29752F5E8565}"/>
                </a:ext>
              </a:extLst>
            </p:cNvPr>
            <p:cNvSpPr/>
            <p:nvPr/>
          </p:nvSpPr>
          <p:spPr>
            <a:xfrm>
              <a:off x="524436" y="13447"/>
              <a:ext cx="777875" cy="287655"/>
            </a:xfrm>
            <a:custGeom>
              <a:avLst/>
              <a:gdLst/>
              <a:ahLst/>
              <a:cxnLst/>
              <a:rect l="l" t="t" r="r" b="b"/>
              <a:pathLst>
                <a:path w="777875" h="287655">
                  <a:moveTo>
                    <a:pt x="185889" y="179908"/>
                  </a:moveTo>
                  <a:lnTo>
                    <a:pt x="175680" y="190806"/>
                  </a:lnTo>
                  <a:lnTo>
                    <a:pt x="163218" y="199143"/>
                  </a:lnTo>
                  <a:lnTo>
                    <a:pt x="148954" y="204473"/>
                  </a:lnTo>
                  <a:lnTo>
                    <a:pt x="133337" y="206349"/>
                  </a:lnTo>
                  <a:lnTo>
                    <a:pt x="117721" y="204475"/>
                  </a:lnTo>
                  <a:lnTo>
                    <a:pt x="103460" y="199150"/>
                  </a:lnTo>
                  <a:lnTo>
                    <a:pt x="90999" y="190817"/>
                  </a:lnTo>
                  <a:lnTo>
                    <a:pt x="80784" y="179920"/>
                  </a:lnTo>
                </a:path>
                <a:path w="777875" h="287655">
                  <a:moveTo>
                    <a:pt x="130822" y="287274"/>
                  </a:moveTo>
                  <a:lnTo>
                    <a:pt x="130822" y="147116"/>
                  </a:lnTo>
                </a:path>
                <a:path w="777875" h="287655">
                  <a:moveTo>
                    <a:pt x="130822" y="204851"/>
                  </a:moveTo>
                  <a:lnTo>
                    <a:pt x="143517" y="214209"/>
                  </a:lnTo>
                  <a:lnTo>
                    <a:pt x="154847" y="217952"/>
                  </a:lnTo>
                  <a:lnTo>
                    <a:pt x="171202" y="216639"/>
                  </a:lnTo>
                  <a:lnTo>
                    <a:pt x="228794" y="201168"/>
                  </a:lnTo>
                  <a:lnTo>
                    <a:pt x="258519" y="169170"/>
                  </a:lnTo>
                  <a:lnTo>
                    <a:pt x="261632" y="145618"/>
                  </a:lnTo>
                  <a:lnTo>
                    <a:pt x="256559" y="120342"/>
                  </a:lnTo>
                  <a:lnTo>
                    <a:pt x="242712" y="99663"/>
                  </a:lnTo>
                  <a:lnTo>
                    <a:pt x="222156" y="85632"/>
                  </a:lnTo>
                  <a:lnTo>
                    <a:pt x="196951" y="80302"/>
                  </a:lnTo>
                  <a:lnTo>
                    <a:pt x="198081" y="75488"/>
                  </a:lnTo>
                  <a:lnTo>
                    <a:pt x="198742" y="70497"/>
                  </a:lnTo>
                  <a:lnTo>
                    <a:pt x="198742" y="65354"/>
                  </a:lnTo>
                  <a:lnTo>
                    <a:pt x="193601" y="39910"/>
                  </a:lnTo>
                  <a:lnTo>
                    <a:pt x="179584" y="19137"/>
                  </a:lnTo>
                  <a:lnTo>
                    <a:pt x="158794" y="5134"/>
                  </a:lnTo>
                  <a:lnTo>
                    <a:pt x="133337" y="0"/>
                  </a:lnTo>
                  <a:lnTo>
                    <a:pt x="107872" y="5134"/>
                  </a:lnTo>
                  <a:lnTo>
                    <a:pt x="87079" y="19137"/>
                  </a:lnTo>
                  <a:lnTo>
                    <a:pt x="73060" y="39910"/>
                  </a:lnTo>
                  <a:lnTo>
                    <a:pt x="67919" y="65354"/>
                  </a:lnTo>
                  <a:lnTo>
                    <a:pt x="67919" y="70573"/>
                  </a:lnTo>
                  <a:lnTo>
                    <a:pt x="68605" y="75615"/>
                  </a:lnTo>
                  <a:lnTo>
                    <a:pt x="69761" y="80492"/>
                  </a:lnTo>
                  <a:lnTo>
                    <a:pt x="68313" y="80391"/>
                  </a:lnTo>
                  <a:lnTo>
                    <a:pt x="66878" y="80264"/>
                  </a:lnTo>
                  <a:lnTo>
                    <a:pt x="65417" y="80264"/>
                  </a:lnTo>
                  <a:lnTo>
                    <a:pt x="39953" y="85399"/>
                  </a:lnTo>
                  <a:lnTo>
                    <a:pt x="19159" y="99406"/>
                  </a:lnTo>
                  <a:lnTo>
                    <a:pt x="5140" y="120179"/>
                  </a:lnTo>
                  <a:lnTo>
                    <a:pt x="0" y="145618"/>
                  </a:lnTo>
                  <a:lnTo>
                    <a:pt x="3115" y="169170"/>
                  </a:lnTo>
                  <a:lnTo>
                    <a:pt x="13528" y="187483"/>
                  </a:lnTo>
                  <a:lnTo>
                    <a:pt x="32843" y="201168"/>
                  </a:lnTo>
                  <a:lnTo>
                    <a:pt x="62661" y="210832"/>
                  </a:lnTo>
                  <a:lnTo>
                    <a:pt x="93344" y="214323"/>
                  </a:lnTo>
                  <a:lnTo>
                    <a:pt x="114549" y="211775"/>
                  </a:lnTo>
                  <a:lnTo>
                    <a:pt x="126850" y="207260"/>
                  </a:lnTo>
                  <a:lnTo>
                    <a:pt x="130822" y="204851"/>
                  </a:lnTo>
                  <a:close/>
                </a:path>
                <a:path w="777875" h="287655">
                  <a:moveTo>
                    <a:pt x="490842" y="234657"/>
                  </a:moveTo>
                  <a:lnTo>
                    <a:pt x="777443" y="234657"/>
                  </a:lnTo>
                </a:path>
                <a:path w="777875" h="287655">
                  <a:moveTo>
                    <a:pt x="490842" y="273875"/>
                  </a:moveTo>
                  <a:lnTo>
                    <a:pt x="777443" y="273875"/>
                  </a:lnTo>
                </a:path>
              </a:pathLst>
            </a:custGeom>
            <a:ln w="9639">
              <a:solidFill>
                <a:srgbClr val="A7D7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14" name="Image 236" descr="アイコン&#10;&#10;自動的に生成された説明">
              <a:extLst>
                <a:ext uri="{FF2B5EF4-FFF2-40B4-BE49-F238E27FC236}">
                  <a16:creationId xmlns:a16="http://schemas.microsoft.com/office/drawing/2014/main" id="{26C70196-318F-C3AB-5F87-7A6E051BF6C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63271" y="26894"/>
              <a:ext cx="266065" cy="250825"/>
            </a:xfrm>
            <a:prstGeom prst="rect">
              <a:avLst/>
            </a:prstGeom>
          </p:spPr>
        </p:pic>
        <p:pic>
          <p:nvPicPr>
            <p:cNvPr id="15" name="Image 237" descr="アイコン&#10;&#10;自動的に生成された説明">
              <a:extLst>
                <a:ext uri="{FF2B5EF4-FFF2-40B4-BE49-F238E27FC236}">
                  <a16:creationId xmlns:a16="http://schemas.microsoft.com/office/drawing/2014/main" id="{63FEB8A5-75D6-7E1A-84C3-78BDA2D39B83}"/>
                </a:ext>
              </a:extLst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04565" y="0"/>
              <a:ext cx="322580" cy="274320"/>
            </a:xfrm>
            <a:prstGeom prst="rect">
              <a:avLst/>
            </a:prstGeom>
          </p:spPr>
        </p:pic>
        <p:sp>
          <p:nvSpPr>
            <p:cNvPr id="16" name="Graphic 239">
              <a:extLst>
                <a:ext uri="{FF2B5EF4-FFF2-40B4-BE49-F238E27FC236}">
                  <a16:creationId xmlns:a16="http://schemas.microsoft.com/office/drawing/2014/main" id="{BD301A17-0898-6C78-5B96-0A7DE8459156}"/>
                </a:ext>
              </a:extLst>
            </p:cNvPr>
            <p:cNvSpPr/>
            <p:nvPr/>
          </p:nvSpPr>
          <p:spPr>
            <a:xfrm>
              <a:off x="1546412" y="40341"/>
              <a:ext cx="222250" cy="269240"/>
            </a:xfrm>
            <a:custGeom>
              <a:avLst/>
              <a:gdLst/>
              <a:ahLst/>
              <a:cxnLst/>
              <a:rect l="l" t="t" r="r" b="b"/>
              <a:pathLst>
                <a:path w="222250" h="269240">
                  <a:moveTo>
                    <a:pt x="220866" y="249580"/>
                  </a:moveTo>
                  <a:lnTo>
                    <a:pt x="163272" y="126746"/>
                  </a:lnTo>
                  <a:lnTo>
                    <a:pt x="163272" y="0"/>
                  </a:lnTo>
                  <a:lnTo>
                    <a:pt x="58840" y="0"/>
                  </a:lnTo>
                  <a:lnTo>
                    <a:pt x="58840" y="126746"/>
                  </a:lnTo>
                  <a:lnTo>
                    <a:pt x="1258" y="249580"/>
                  </a:lnTo>
                  <a:lnTo>
                    <a:pt x="0" y="256389"/>
                  </a:lnTo>
                  <a:lnTo>
                    <a:pt x="2087" y="262604"/>
                  </a:lnTo>
                  <a:lnTo>
                    <a:pt x="6827" y="267132"/>
                  </a:lnTo>
                  <a:lnTo>
                    <a:pt x="13526" y="268884"/>
                  </a:lnTo>
                  <a:lnTo>
                    <a:pt x="208598" y="268884"/>
                  </a:lnTo>
                  <a:lnTo>
                    <a:pt x="215292" y="267132"/>
                  </a:lnTo>
                  <a:lnTo>
                    <a:pt x="220033" y="262604"/>
                  </a:lnTo>
                  <a:lnTo>
                    <a:pt x="222123" y="256389"/>
                  </a:lnTo>
                  <a:lnTo>
                    <a:pt x="220866" y="249580"/>
                  </a:lnTo>
                  <a:close/>
                </a:path>
                <a:path w="222250" h="269240">
                  <a:moveTo>
                    <a:pt x="39853" y="167246"/>
                  </a:moveTo>
                  <a:lnTo>
                    <a:pt x="182271" y="167246"/>
                  </a:lnTo>
                </a:path>
                <a:path w="222250" h="269240">
                  <a:moveTo>
                    <a:pt x="142088" y="235648"/>
                  </a:moveTo>
                  <a:lnTo>
                    <a:pt x="142088" y="228434"/>
                  </a:lnTo>
                  <a:lnTo>
                    <a:pt x="147930" y="222592"/>
                  </a:lnTo>
                  <a:lnTo>
                    <a:pt x="155131" y="222592"/>
                  </a:lnTo>
                  <a:lnTo>
                    <a:pt x="162345" y="222592"/>
                  </a:lnTo>
                  <a:lnTo>
                    <a:pt x="168187" y="228434"/>
                  </a:lnTo>
                  <a:lnTo>
                    <a:pt x="168187" y="235648"/>
                  </a:lnTo>
                  <a:lnTo>
                    <a:pt x="168187" y="242862"/>
                  </a:lnTo>
                  <a:lnTo>
                    <a:pt x="162345" y="248704"/>
                  </a:lnTo>
                  <a:lnTo>
                    <a:pt x="155131" y="248704"/>
                  </a:lnTo>
                  <a:lnTo>
                    <a:pt x="147930" y="248704"/>
                  </a:lnTo>
                  <a:lnTo>
                    <a:pt x="142088" y="242862"/>
                  </a:lnTo>
                  <a:lnTo>
                    <a:pt x="142088" y="235648"/>
                  </a:lnTo>
                  <a:close/>
                </a:path>
                <a:path w="222250" h="269240">
                  <a:moveTo>
                    <a:pt x="54103" y="209524"/>
                  </a:moveTo>
                  <a:lnTo>
                    <a:pt x="54103" y="202323"/>
                  </a:lnTo>
                  <a:lnTo>
                    <a:pt x="59945" y="196469"/>
                  </a:lnTo>
                  <a:lnTo>
                    <a:pt x="67158" y="196469"/>
                  </a:lnTo>
                  <a:lnTo>
                    <a:pt x="74372" y="196469"/>
                  </a:lnTo>
                  <a:lnTo>
                    <a:pt x="80214" y="202323"/>
                  </a:lnTo>
                  <a:lnTo>
                    <a:pt x="80214" y="209524"/>
                  </a:lnTo>
                  <a:lnTo>
                    <a:pt x="80214" y="216738"/>
                  </a:lnTo>
                  <a:lnTo>
                    <a:pt x="74372" y="222592"/>
                  </a:lnTo>
                  <a:lnTo>
                    <a:pt x="67158" y="222592"/>
                  </a:lnTo>
                  <a:lnTo>
                    <a:pt x="59945" y="222592"/>
                  </a:lnTo>
                  <a:lnTo>
                    <a:pt x="54103" y="216738"/>
                  </a:lnTo>
                  <a:lnTo>
                    <a:pt x="54103" y="209524"/>
                  </a:lnTo>
                  <a:close/>
                </a:path>
                <a:path w="222250" h="269240">
                  <a:moveTo>
                    <a:pt x="107671" y="207454"/>
                  </a:moveTo>
                  <a:lnTo>
                    <a:pt x="107671" y="203276"/>
                  </a:lnTo>
                  <a:lnTo>
                    <a:pt x="111049" y="199885"/>
                  </a:lnTo>
                  <a:lnTo>
                    <a:pt x="115228" y="199885"/>
                  </a:lnTo>
                  <a:lnTo>
                    <a:pt x="119406" y="199885"/>
                  </a:lnTo>
                  <a:lnTo>
                    <a:pt x="122797" y="203276"/>
                  </a:lnTo>
                  <a:lnTo>
                    <a:pt x="122797" y="207454"/>
                  </a:lnTo>
                  <a:lnTo>
                    <a:pt x="122797" y="211632"/>
                  </a:lnTo>
                  <a:lnTo>
                    <a:pt x="119406" y="215023"/>
                  </a:lnTo>
                  <a:lnTo>
                    <a:pt x="115228" y="215023"/>
                  </a:lnTo>
                  <a:lnTo>
                    <a:pt x="111049" y="215023"/>
                  </a:lnTo>
                  <a:lnTo>
                    <a:pt x="107671" y="211632"/>
                  </a:lnTo>
                  <a:lnTo>
                    <a:pt x="107671" y="207454"/>
                  </a:lnTo>
                  <a:close/>
                </a:path>
              </a:pathLst>
            </a:custGeom>
            <a:ln w="9639">
              <a:solidFill>
                <a:srgbClr val="A7D70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31" name="Graphic 213">
            <a:extLst>
              <a:ext uri="{FF2B5EF4-FFF2-40B4-BE49-F238E27FC236}">
                <a16:creationId xmlns:a16="http://schemas.microsoft.com/office/drawing/2014/main" id="{39E27B8F-B043-0214-644B-3C4BAA3F2064}"/>
              </a:ext>
            </a:extLst>
          </p:cNvPr>
          <p:cNvSpPr/>
          <p:nvPr/>
        </p:nvSpPr>
        <p:spPr>
          <a:xfrm>
            <a:off x="0" y="1396731"/>
            <a:ext cx="6878782" cy="1094221"/>
          </a:xfrm>
          <a:custGeom>
            <a:avLst/>
            <a:gdLst/>
            <a:ahLst/>
            <a:cxnLst/>
            <a:rect l="l" t="t" r="r" b="b"/>
            <a:pathLst>
              <a:path w="7772400" h="1518285">
                <a:moveTo>
                  <a:pt x="7772400" y="0"/>
                </a:moveTo>
                <a:lnTo>
                  <a:pt x="0" y="0"/>
                </a:lnTo>
                <a:lnTo>
                  <a:pt x="0" y="1517903"/>
                </a:lnTo>
                <a:lnTo>
                  <a:pt x="7772400" y="1517903"/>
                </a:lnTo>
                <a:lnTo>
                  <a:pt x="7772400" y="0"/>
                </a:lnTo>
                <a:close/>
              </a:path>
            </a:pathLst>
          </a:custGeom>
          <a:solidFill>
            <a:srgbClr val="25408F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22FA86F-AA0C-3F71-9AFF-DEA32C507A34}"/>
              </a:ext>
            </a:extLst>
          </p:cNvPr>
          <p:cNvSpPr txBox="1"/>
          <p:nvPr/>
        </p:nvSpPr>
        <p:spPr>
          <a:xfrm>
            <a:off x="153356" y="2619047"/>
            <a:ext cx="345173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Description of your prototype</a:t>
            </a: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297">
            <a:extLst>
              <a:ext uri="{FF2B5EF4-FFF2-40B4-BE49-F238E27FC236}">
                <a16:creationId xmlns:a16="http://schemas.microsoft.com/office/drawing/2014/main" id="{7B1B8CCC-3A5B-2C2C-E18D-2F38677C9AB5}"/>
              </a:ext>
            </a:extLst>
          </p:cNvPr>
          <p:cNvSpPr txBox="1"/>
          <p:nvPr/>
        </p:nvSpPr>
        <p:spPr>
          <a:xfrm>
            <a:off x="303031" y="1646086"/>
            <a:ext cx="6149975" cy="533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spcBef>
                <a:spcPts val="405"/>
              </a:spcBef>
            </a:pPr>
            <a:r>
              <a:rPr lang="en-US" sz="2900" spc="-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Title</a:t>
            </a:r>
            <a:endParaRPr lang="ja-JP" sz="110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C76597AE-A049-0529-8093-ECAD83FD0BBB}"/>
              </a:ext>
            </a:extLst>
          </p:cNvPr>
          <p:cNvCxnSpPr/>
          <p:nvPr/>
        </p:nvCxnSpPr>
        <p:spPr>
          <a:xfrm>
            <a:off x="3993588" y="7157544"/>
            <a:ext cx="258720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393A005D-111B-8A2B-D164-15F38CD82CEF}"/>
              </a:ext>
            </a:extLst>
          </p:cNvPr>
          <p:cNvSpPr txBox="1"/>
          <p:nvPr/>
        </p:nvSpPr>
        <p:spPr>
          <a:xfrm>
            <a:off x="3839490" y="7441200"/>
            <a:ext cx="1213303" cy="172354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" altLang="ja-JP" sz="1400" i="1" dirty="0">
                <a:latin typeface="Arial" panose="020B0604020202020204" pitchFamily="34" charset="0"/>
                <a:cs typeface="Arial" panose="020B0604020202020204" pitchFamily="34" charset="0"/>
              </a:rPr>
              <a:t>Presenter’s</a:t>
            </a:r>
            <a:r>
              <a:rPr lang="en" altLang="ja-JP" sz="1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portrait picture</a:t>
            </a:r>
            <a:endParaRPr lang="en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D6FC8ED-7454-C118-59ED-014266F8919F}"/>
              </a:ext>
            </a:extLst>
          </p:cNvPr>
          <p:cNvSpPr txBox="1"/>
          <p:nvPr/>
        </p:nvSpPr>
        <p:spPr>
          <a:xfrm>
            <a:off x="5262914" y="9299515"/>
            <a:ext cx="139870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" altLang="ja-JP" sz="1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Organization’s </a:t>
            </a:r>
            <a:r>
              <a:rPr lang="en" altLang="ja-JP" sz="1400" i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" altLang="ja-JP" sz="1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ogo</a:t>
            </a:r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00AC1AC-D6DF-769B-3C39-39DA5A02FC15}"/>
              </a:ext>
            </a:extLst>
          </p:cNvPr>
          <p:cNvSpPr txBox="1"/>
          <p:nvPr/>
        </p:nvSpPr>
        <p:spPr>
          <a:xfrm>
            <a:off x="5086848" y="7384982"/>
            <a:ext cx="17508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" altLang="ja-JP" sz="1400" b="1" dirty="0">
                <a:latin typeface="Arial" panose="020B0604020202020204" pitchFamily="34" charset="0"/>
                <a:cs typeface="Arial" panose="020B0604020202020204" pitchFamily="34" charset="0"/>
              </a:rPr>
              <a:t>Presenter’s Name</a:t>
            </a:r>
          </a:p>
          <a:p>
            <a:r>
              <a:rPr kumimoji="1" lang="en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</a:p>
          <a:p>
            <a:r>
              <a:rPr kumimoji="1" lang="en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Country</a:t>
            </a:r>
          </a:p>
          <a:p>
            <a:r>
              <a:rPr kumimoji="1" lang="en" altLang="ja-JP" sz="1400" dirty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26A550C-529D-179C-0F7E-426B97AC5755}"/>
              </a:ext>
            </a:extLst>
          </p:cNvPr>
          <p:cNvSpPr txBox="1"/>
          <p:nvPr/>
        </p:nvSpPr>
        <p:spPr>
          <a:xfrm>
            <a:off x="56734" y="910189"/>
            <a:ext cx="67539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" altLang="ja-JP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" altLang="ja-JP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 edition of the SMART TEXTILES AND INNOVATION SALON</a:t>
            </a:r>
          </a:p>
        </p:txBody>
      </p:sp>
      <p:pic>
        <p:nvPicPr>
          <p:cNvPr id="1026" name="Picture 2" descr="ITMC2024 | Conference &amp; Sustainable Smart Fiber Exhibition">
            <a:extLst>
              <a:ext uri="{FF2B5EF4-FFF2-40B4-BE49-F238E27FC236}">
                <a16:creationId xmlns:a16="http://schemas.microsoft.com/office/drawing/2014/main" id="{24BE726C-96E8-58F7-7CE8-4E1150B374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892" y="-11159"/>
            <a:ext cx="2368687" cy="89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83F1F6B-6388-4790-2E00-BA8928E6E966}"/>
              </a:ext>
            </a:extLst>
          </p:cNvPr>
          <p:cNvSpPr txBox="1"/>
          <p:nvPr/>
        </p:nvSpPr>
        <p:spPr>
          <a:xfrm>
            <a:off x="4036683" y="2716214"/>
            <a:ext cx="234437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" altLang="ja-JP" sz="1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Pictures of your prototype</a:t>
            </a:r>
            <a:endParaRPr lang="en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3D0F5A48-16DE-0717-3266-8A34133BEAE9}"/>
              </a:ext>
            </a:extLst>
          </p:cNvPr>
          <p:cNvSpPr txBox="1"/>
          <p:nvPr/>
        </p:nvSpPr>
        <p:spPr>
          <a:xfrm>
            <a:off x="4020192" y="4826930"/>
            <a:ext cx="2344370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" altLang="ja-JP" sz="1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Pictures of your prototype</a:t>
            </a:r>
            <a:endParaRPr lang="en" altLang="ja-JP" sz="1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en-US" altLang="ja-JP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kumimoji="1" lang="ja-JP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33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32</Words>
  <Application>Microsoft Macintosh PowerPoint</Application>
  <PresentationFormat>ユーザー設定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小林　俊一</dc:creator>
  <cp:lastModifiedBy>小林　俊一</cp:lastModifiedBy>
  <cp:revision>4</cp:revision>
  <dcterms:created xsi:type="dcterms:W3CDTF">2024-06-28T06:08:45Z</dcterms:created>
  <dcterms:modified xsi:type="dcterms:W3CDTF">2024-06-28T15:45:45Z</dcterms:modified>
</cp:coreProperties>
</file>